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0.28229665071770332</c:v>
                </c:pt>
                <c:pt idx="1">
                  <c:v>0.71770334928229662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5.5791697403609488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0.54096420278142432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0.16315882522920333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1.7033548976282402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0.16315882522920244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0.53806089766565002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5.821193401054872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0.48510991347882371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0.20774876425416799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2.1688675103626274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0.20774876425416888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0.6516738588153812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5.3371460796670256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5.9414742042864477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3.6977288940853725E-4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0.1086317196791251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1.1340996816646367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9.918433925618686E-2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5.9643333748152054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0.15467769741197746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0.11376446879543423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1.1876848514112286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0.11376446879543423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2.2230083320255112E-2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5.5165712608474449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0.25676267485706372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9.1138797562752671E-2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0.95147606618510672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9.113879756275356E-2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6.7928813495831797E-2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6.9876822740090407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2.9567560290478134E-2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1.193137226067142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0.11428673402906586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5.2581103101261739E-2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6.9176569918343898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3.8711563570561491E-2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9.7972687756050725E-2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1.022820906491809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9.7972687756050725E-2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0.27464768687931773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4.3211271199261576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6.3299555171274964</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0.26431718061674014</c:v>
                </c:pt>
                <c:pt idx="1">
                  <c:v>0.2334801762114537</c:v>
                </c:pt>
                <c:pt idx="2">
                  <c:v>0.27312775330396483</c:v>
                </c:pt>
                <c:pt idx="3">
                  <c:v>0.22907488986784141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5.9600171901208476E-2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0.59700026938510309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0.16643921161655673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1.7376016643058136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0.16643921161655673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7.9628890477878578E-2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6.0736660656198787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0.54308272949331382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0.16723163673133712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1.7458744696436046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0.16723163673133623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0.16560663918479168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6.586244968635115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6.013842890274713</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0.23415845290336534</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9.3259512824988455E-2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0.9736160314816722</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9.3259512824988455E-2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0.32174483312186375</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4.8832042437594811</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0.12472151636942108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0.11444145005524486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1.1947524393451445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0.11444145005524486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0.2928743406440466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5.7170290481902253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0.20971665957156738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0.10827667627117155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1.1303930790523751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0.10827667627117155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0.20427216108397062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6.411991208210118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7.888361871536631E-2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9.5327449933420461E-2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0.99520500036941328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9.5327449933420461E-2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0.11072580713312696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7.0431470609390283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6.5681970711590028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0.16590363360202254</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0.1502620120996383</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1.5687140053738275</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0.15026201209963919</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0.10056237464712936</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5.4729546395370248</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2.1982742252058429E-2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0.12918266647082799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1.3486486392179273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0.12918266647082799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0.46336488820101174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5.4016519435827526E-2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5.0355861409528693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0.28634361233480182</c:v>
                </c:pt>
                <c:pt idx="1">
                  <c:v>0.70044052863436124</c:v>
                </c:pt>
                <c:pt idx="2">
                  <c:v>0</c:v>
                </c:pt>
                <c:pt idx="3">
                  <c:v>1.3215859030837001E-2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7.1244305246272788E-2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0.10352860198269198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1.080823859721308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0.10352860198269198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0.3019239923170165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6.8643763921443606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2.7597414506253415E-2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9.6088299360666873E-2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1.0031481600265018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9.6088299360667762E-2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0.3446588099397605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0.19010009698473063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7.5181612596888376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0.24227720790695884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0.13103847386866718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1.3680230041394914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0.13103847386866718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4.2941122179822599E-3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7.9499069234719153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7.8481528171931627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5.7231383632625032E-2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0.12699998041439109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1.3258617076560268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1.0072070831016688E-2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7.8481528171931627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5.1743759541350691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8.0700143876843988E-2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0.21618036388268314</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2.2568922096205042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0.2161803638826818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0.52095132484958295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4.7239270996142189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0.16954745971665375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1.8312931518506623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0.17541361446301007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0.27169685751198802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5.6248248086559194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7.2632140289363738</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0.34091809966691144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0.17551595633803529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1.8323615864499718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0.17551595633803529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0.62955761564522739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2.3381328137719315E-2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6.2674564966070534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0.74449339207048448</c:v>
                </c:pt>
                <c:pt idx="1">
                  <c:v>7.9295154185022032E-2</c:v>
                </c:pt>
                <c:pt idx="2">
                  <c:v>3.083700440528634E-2</c:v>
                </c:pt>
                <c:pt idx="3">
                  <c:v>7.4889867841409691E-2</c:v>
                </c:pt>
                <c:pt idx="4">
                  <c:v>1.3215859030837001E-2</c:v>
                </c:pt>
                <c:pt idx="5">
                  <c:v>5.7268722466960353E-2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0.17309538743026653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0.13018214785077742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1.3590830824742604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0.13018214785077831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0.26185919234300137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8.2589715612656942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3.3828141379319772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1.1477958093543807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0.11171981932144215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0.40072745828796519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0.46048524144174863</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1.6785487494643641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5.3470488178334996E-2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0.11436227834402901</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1.193925897956025</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0.1143622783440299</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0.4102056860024681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0.15497083020653513</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2.2131710099920778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0.20403797607878005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0.10799154235777197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1.127416321606449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0.10799154235777175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0.38735451371537932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1.0771616064247702E-2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1.867322827233971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0.22809457130588484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0.11066289146737729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1.1553048258459757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0.11066289146737684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0.39693636718948788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0.10324280470895975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4.5563824268538777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2.9202608141516428E-3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0.14667005764209717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1.5312145124183316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0.14667005764209673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0.42446403853794834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4.2293861925840117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9.3801780539956248E-2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0.13964022656359631</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1.4578240771768289</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0.13964022656359631</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0.15259848605555337</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5.752073621463559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4.5030809521814046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0.35813127388876964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0.18339129232521589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1.9145789725177327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0.18339129232521589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0.20802074251733593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5.0455198319819514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0.35909090909090907</c:v>
                </c:pt>
                <c:pt idx="1">
                  <c:v>9.0909090909090905E-3</c:v>
                </c:pt>
                <c:pt idx="2">
                  <c:v>0.49545454545454548</c:v>
                </c:pt>
                <c:pt idx="3">
                  <c:v>9.0909090909090905E-3</c:v>
                </c:pt>
                <c:pt idx="4">
                  <c:v>0</c:v>
                </c:pt>
                <c:pt idx="5">
                  <c:v>4.0909090909090909E-2</c:v>
                </c:pt>
                <c:pt idx="6">
                  <c:v>4.5454545454545444E-3</c:v>
                </c:pt>
                <c:pt idx="7">
                  <c:v>2.7272727272727271E-2</c:v>
                </c:pt>
                <c:pt idx="8">
                  <c:v>5.4545454545454543E-2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2.5331603479352705E-2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0.12390535414255943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1.2935542501277637</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0.12390535414255766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0.33743845611443302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3.96064207238086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7.6991594120127091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7.3352362054444953E-2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0.28144420144605053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7.8464539138280998E-2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0.81915861335469398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7.8464539138280998E-2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7.1483602022979653E-2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7.7152156809196946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0.25197128904909416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9.4242416496231662E-2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0.98387740582017535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9.4242416496230774E-2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8.482766083328741E-2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7.6831031431057237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6.3896120381532224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0.13138468928816049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0.10642823848481253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1.111095651825055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0.10642823848481253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0.296508128015466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6.3896120381532224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3.4555370558863001</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0.10804517696244997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1.7987642927873981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0.17229778085828196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0.29668480265315633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3.4555370558863001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5.7238705615911263</c:v>
                </c:pt>
                <c:pt idx="1">
                  <c:v>5.3371460796670256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7.339918385215066</c:v>
                </c:pt>
                <c:pt idx="1">
                  <c:v>5.821193401054872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32</c:v>
                </c:pt>
                <c:pt idx="4" formatCode="0">
                  <c:v>2</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6.6040028402106117</c:v>
                </c:pt>
                <c:pt idx="1">
                  <c:v>6.9176569918343898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6.1777427027007921</c:v>
                </c:pt>
                <c:pt idx="1">
                  <c:v>5.5165712608474449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6.4190567298904044</c:v>
                </c:pt>
                <c:pt idx="1">
                  <c:v>5.9643333748152054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4.5220043989757972</c:v>
                </c:pt>
                <c:pt idx="1">
                  <c:v>4.3211271199261576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6.5120582829375833</c:v>
                </c:pt>
                <c:pt idx="1">
                  <c:v>6.586244968635115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6.3654888964697536</c:v>
                </c:pt>
                <c:pt idx="1">
                  <c:v>6.0736660656198787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5.9066672688740596</c:v>
                </c:pt>
                <c:pt idx="1">
                  <c:v>5.7170290481902253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5.0387223977286073</c:v>
                </c:pt>
                <c:pt idx="1">
                  <c:v>4.8832042437594811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7.4257657251667526</c:v>
                </c:pt>
                <c:pt idx="1">
                  <c:v>7.5181612596888376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7.0967512796724943</c:v>
                </c:pt>
                <c:pt idx="1">
                  <c:v>6.8643763921443606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30</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5.1182631273308168</c:v>
                </c:pt>
                <c:pt idx="1">
                  <c:v>5.0355861409528693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5.1878123699016294</c:v>
                </c:pt>
                <c:pt idx="1">
                  <c:v>5.4729546395370248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8.0018435643193566</c:v>
                </c:pt>
                <c:pt idx="1">
                  <c:v>7.9499069234719153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6.7715476286924901</c:v>
                </c:pt>
                <c:pt idx="1">
                  <c:v>5.6248248086559194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5.075756335149574</c:v>
                </c:pt>
                <c:pt idx="1">
                  <c:v>4.7239270996142189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7.6331080052876228</c:v>
                </c:pt>
                <c:pt idx="1">
                  <c:v>8.2589715612656942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6.3883575428604278</c:v>
                </c:pt>
                <c:pt idx="1">
                  <c:v>6.2674564966070534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5.0356223472531214</c:v>
                </c:pt>
                <c:pt idx="1">
                  <c:v>4.5563824268538777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2.54583835586604</c:v>
                </c:pt>
                <c:pt idx="1">
                  <c:v>1.867322827233971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2.8748934601445408</c:v>
                </c:pt>
                <c:pt idx="1">
                  <c:v>2.2131710099920778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5.821193401054872</c:v>
                </c:pt>
                <c:pt idx="1">
                  <c:v>5.3371460796670256</c:v>
                </c:pt>
                <c:pt idx="2">
                  <c:v>5.0355861409528693</c:v>
                </c:pt>
                <c:pt idx="3">
                  <c:v>7.8481528171931627</c:v>
                </c:pt>
                <c:pt idx="4">
                  <c:v>5.9643333748152054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6.1382278754366961</c:v>
                </c:pt>
                <c:pt idx="2">
                  <c:v>5.7740511607097202</c:v>
                </c:pt>
                <c:pt idx="3">
                  <c:v>8.4670156143273303</c:v>
                </c:pt>
                <c:pt idx="4">
                  <c:v>6.5334616040411264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1.8585769725074499</c:v>
                </c:pt>
                <c:pt idx="1">
                  <c:v>1.6785487494643641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4.4637083392641168</c:v>
                </c:pt>
                <c:pt idx="1">
                  <c:v>4.2293861925840117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6.0121327649552612</c:v>
                </c:pt>
                <c:pt idx="1">
                  <c:v>5.752073621463559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4.572051503412724</c:v>
                </c:pt>
                <c:pt idx="1">
                  <c:v>3.96064207238086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5.4787390928720754</c:v>
                </c:pt>
                <c:pt idx="1">
                  <c:v>5.0455198319819514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7.9041766250317078</c:v>
                </c:pt>
                <c:pt idx="1">
                  <c:v>7.6831031431057237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7.9583198057774824</c:v>
                </c:pt>
                <c:pt idx="1">
                  <c:v>7.7152156809196946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6.8179829632095039</c:v>
                </c:pt>
                <c:pt idx="1">
                  <c:v>6.3896120381532224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4.0381379706276874</c:v>
                </c:pt>
                <c:pt idx="1">
                  <c:v>3.4555370558863001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3.4555370558863001</c:v>
                </c:pt>
                <c:pt idx="1">
                  <c:v>4.7239270996142189</c:v>
                </c:pt>
                <c:pt idx="2">
                  <c:v>6.2674564966070534</c:v>
                </c:pt>
                <c:pt idx="3">
                  <c:v>6.586244968635115</c:v>
                </c:pt>
                <c:pt idx="4">
                  <c:v>8.2589715612656942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4.269855114164316</c:v>
                </c:pt>
                <c:pt idx="2">
                  <c:v>5.8741745222869772</c:v>
                </c:pt>
                <c:pt idx="3">
                  <c:v>6.2047950106403951</c:v>
                </c:pt>
                <c:pt idx="4">
                  <c:v>7.9377322621114672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4683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RPG | Oxleas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740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RPG | Oxleas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6179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RPG | Oxleas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Oxleas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12709189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1569469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77176166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16215819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Oxleas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noProof="0">
                <a:solidFill>
                  <a:prstClr val="black"/>
                </a:solidFill>
                <a:latin typeface="Arial"/>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 </a:t>
            </a:r>
            <a:r>
              <a:rPr lang="en-GB" sz="1200" b="0">
                <a:solidFill>
                  <a:prstClr val="black"/>
                </a:solidFill>
                <a:latin typeface="Arial"/>
              </a:rPr>
              <a:t>service users having enough privacy to talk comfortably during therapies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considered service users' needs in other areas of life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9663709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4681228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549979211"/>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543453593"/>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36252830"/>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1093422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6562825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63826908"/>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897129213"/>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70392106"/>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91479253"/>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588338823"/>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8454513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646414386"/>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1685011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939400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3627971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913476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39666187"/>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5105690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127065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917221238"/>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318306060"/>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217712914"/>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3538311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718784182"/>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4131609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657890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037756087"/>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834207326"/>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85519258"/>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24114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5962442"/>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88649585"/>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84848422"/>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3506773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664773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44680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93068464"/>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9468979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884588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370796155"/>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483421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5000490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6998493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102498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94541519"/>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119072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371717597"/>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4296582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3540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325828596"/>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629123100"/>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407034019"/>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18273214"/>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3238336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98035858"/>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812428143"/>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845696767"/>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4570375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710066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706934374"/>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6919687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737560171"/>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736263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78559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548476784"/>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75754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017887184"/>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126430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729240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7939945"/>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14014360"/>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359035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63722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43170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35676296"/>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4529431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1831571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22767192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560760955"/>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7262095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0238753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73747747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4825347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1437566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0890096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55608463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4321792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34415565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9197384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7959721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5185720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8800710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6096758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035479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5928988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6274141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8144637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56303640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5025516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8368908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6419388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5368764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0491756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6266712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6860265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3039326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2615084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5698280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2759862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4623516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1650149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83354128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3135112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60964016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2260053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4671906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837851822"/>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1527039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9375531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414571726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63983851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4102895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7365194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72361357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300989947"/>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41161031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4914806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29568409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344694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9767997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4554739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85826022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0554677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7984878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7496526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724092310"/>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033787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8380515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3971962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217080304"/>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58071017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68717860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29881258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770564"/>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08763759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61183609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24268</TotalTime>
  <Words>9016</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Oxleas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